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812779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rd-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1277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rd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1277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rd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1277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rd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1277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